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3" r:id="rId5"/>
    <p:sldId id="271" r:id="rId6"/>
    <p:sldId id="258" r:id="rId7"/>
    <p:sldId id="259" r:id="rId8"/>
    <p:sldId id="282" r:id="rId9"/>
    <p:sldId id="285" r:id="rId10"/>
    <p:sldId id="263" r:id="rId11"/>
    <p:sldId id="264" r:id="rId12"/>
    <p:sldId id="273" r:id="rId13"/>
    <p:sldId id="286" r:id="rId14"/>
    <p:sldId id="287" r:id="rId15"/>
    <p:sldId id="288" r:id="rId16"/>
    <p:sldId id="289" r:id="rId17"/>
    <p:sldId id="290" r:id="rId18"/>
    <p:sldId id="292" r:id="rId19"/>
    <p:sldId id="276" r:id="rId20"/>
    <p:sldId id="293" r:id="rId21"/>
    <p:sldId id="294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226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18.09.2023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saby/page1819448.htm" TargetMode="External"/><Relationship Id="rId2" Type="http://schemas.openxmlformats.org/officeDocument/2006/relationships/hyperlink" Target="mailto:Dsadshem1.Sab@tatar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9361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Шеморданский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детский сад    № 1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412776"/>
            <a:ext cx="77048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2400" dirty="0"/>
          </a:p>
        </p:txBody>
      </p:sp>
      <p:pic>
        <p:nvPicPr>
          <p:cNvPr id="5" name="Рисунок 4" descr="распечатат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429000"/>
            <a:ext cx="5400600" cy="3090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136904" cy="33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67544" y="1628800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148064" y="1628800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987824" y="3284984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896544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социально-коммуникативного развития ребенка в условиях информационной социализации основными задачами образовательной деятельности являются создание условий для: 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положительного отношения ребенка к себе и другим людям;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развития коммуникативной и социальной компетентности, в том числе информационно-социальной компетентности;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развития игровой деятельности; 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компетентности в виртуальном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поиске.</a:t>
            </a:r>
          </a:p>
          <a:p>
            <a:pPr lvl="0"/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 взрослых; детей другой национальностей народов Поволжья, родной природы, общественной жизни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безопасности детей дошкольного возраста на улицах и дорогах родного села.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расширение знания детей о работе пожарной службы, службы скорой медицинской помощи с.Шемордан Сабинского муниципального района РТ.</a:t>
            </a:r>
          </a:p>
          <a:p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любознательности, познавательной активности, познавательных способностей детей;</a:t>
            </a:r>
          </a:p>
          <a:p>
            <a:pPr lvl="0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представлений в разных сферах знаний об окружающей действительности, в том числе о виртуальной среде, о возможностях и рисках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Интернета.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 в Сабинском районе.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целостной картины мира, расширение кругозора детей, культуры познания и интеллектуальной активности  широко использовать возможности народной и музейной педагогики.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формирования основы речевой и языковой культуры, совершенствования разных сторон речи ребенка;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приобщения детей к культуре чтения художественной литературы.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формируемая участниками образовательных отношений. С учетом этнокультурных и региональных особенностей реализации программы в речевом развитии детей:</a:t>
            </a:r>
          </a:p>
          <a:p>
            <a:pPr lvl="0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-обучение детей двум государственным языкам (русскому и татарскому) в равных объемах на основе использования УМК;</a:t>
            </a:r>
          </a:p>
          <a:p>
            <a:pPr lvl="0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-практическое овладение воспитанниками нормами устной родной речи;</a:t>
            </a:r>
          </a:p>
          <a:p>
            <a:pPr lvl="0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-ознакомление детей с художественной литературой разных жанров;</a:t>
            </a:r>
          </a:p>
          <a:p>
            <a:pPr lvl="0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-проявление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способности к восприятию музыки, художественной литературы, фольклора; 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формируемая участниками образовательных отношений. 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условий для проявления детьми своих способностей в музыке, живописи, танцах, театре и литературе;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Татарстан, родного города.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воспитание нравственно-патриотических чувств посредством знакомства детей с произведениями татарских, русских и других народов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становления у детей ценностей здорового образа жизни;</a:t>
            </a: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развития представлений о своем теле и своих физических возможностях;</a:t>
            </a: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приобретения двигательного опыта и совершенствования двигательной активности; </a:t>
            </a: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формирования начальных представлений о некоторых видах спорта, овладения подвижными играми с правилами.</a:t>
            </a:r>
          </a:p>
          <a:p>
            <a:pPr>
              <a:lnSpc>
                <a:spcPct val="120000"/>
              </a:lnSpc>
            </a:pPr>
            <a:r>
              <a:rPr lang="ru-RU" sz="6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6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формируемая участниками образовательных отношений. </a:t>
            </a:r>
            <a:endParaRPr lang="ru-RU" sz="6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создание условий в дошкольном образовательном учреждении;</a:t>
            </a: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</a:t>
            </a: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осуществление комплекса профилактических и оздоровительных работ с учетом специфики МБДОУ «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Шеморданский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сад№1 «</a:t>
            </a:r>
            <a:r>
              <a:rPr lang="ru-RU" sz="6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lnSpc>
                <a:spcPct val="120000"/>
              </a:lnSpc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совершенствование физического развития детей через национальные праздники, народные игры.</a:t>
            </a:r>
          </a:p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взаимодействия педагогического коллектива ДОУ с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семьей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заключается в обеспечении разносторонней поддержки воспитательного потенциала семьи, помощи родителям в осознании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дошкольного периода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детства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базиса для всей последующей жизни человека.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образовательный процесс ДОУ, посредством создания образовательных проектов совместно с семьёй, участия в праздничных и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мероприятиях, конкурсах.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87" y="1570484"/>
            <a:ext cx="4283969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70484"/>
            <a:ext cx="4283968" cy="3212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Организационный  раздел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70080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6048672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Шеморданский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детский сад №1 «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образовательным стандартом дошкольного образования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 № 1155 от 17 октября 2013 года)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и на основе</a:t>
            </a:r>
          </a:p>
          <a:p>
            <a:pPr algn="ctr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федеральной образовательной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(утверждена приказом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России от 25 ноября 2022 г. №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1028)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9826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8640960" cy="5184576"/>
          </a:xfrm>
        </p:spPr>
        <p:txBody>
          <a:bodyPr>
            <a:noAutofit/>
          </a:bodyPr>
          <a:lstStyle/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Указ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spcBef>
                <a:spcPts val="460"/>
              </a:spcBef>
              <a:buFont typeface="Times New Roman"/>
              <a:buChar char="‒"/>
              <a:tabLst>
                <a:tab pos="256540" algn="l"/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Федеральный закон от 29</a:t>
            </a:r>
            <a:r>
              <a:rPr lang="ru-RU" sz="1600" spc="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декабря</a:t>
            </a:r>
            <a:r>
              <a:rPr lang="ru-RU" sz="1600" spc="10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2012</a:t>
            </a:r>
            <a:r>
              <a:rPr lang="ru-RU" sz="1600" spc="20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г.</a:t>
            </a:r>
            <a:r>
              <a:rPr lang="ru-RU" sz="1600" spc="-7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№</a:t>
            </a:r>
            <a:r>
              <a:rPr lang="ru-RU" sz="1600" spc="-5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273-ФЗ «Об образовании в Российской Федерации»;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  <a:tab pos="866140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408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9826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8640960" cy="4896544"/>
          </a:xfrm>
        </p:spPr>
        <p:txBody>
          <a:bodyPr>
            <a:noAutofit/>
          </a:bodyPr>
          <a:lstStyle/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федеральный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государственный образовательный стандарт дошкольного</a:t>
            </a:r>
            <a:r>
              <a:rPr lang="ru-RU" sz="1600" spc="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z="1600" spc="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(утвержден приказом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Минобрнауки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72264);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федеральная образовательная программа дошкольного образования (утверждена приказом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71847);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buFont typeface="Times New Roman"/>
              <a:buChar char="‒"/>
              <a:tabLst>
                <a:tab pos="630555" algn="l"/>
                <a:tab pos="9099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России от 31 июля 2020 года № 373, зарегистрировано в Минюсте России 31 августа 2020 г., регистрационный № 59599);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R="135890" lvl="0" algn="just">
              <a:lnSpc>
                <a:spcPct val="115000"/>
              </a:lnSpc>
              <a:spcBef>
                <a:spcPts val="460"/>
              </a:spcBef>
              <a:buFont typeface="Times New Roman"/>
              <a:buChar char="‒"/>
              <a:tabLst>
                <a:tab pos="256540" algn="l"/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);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177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9826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8640960" cy="4896544"/>
          </a:xfrm>
        </p:spPr>
        <p:txBody>
          <a:bodyPr>
            <a:noAutofit/>
          </a:bodyPr>
          <a:lstStyle/>
          <a:p>
            <a:pPr lvl="0">
              <a:buFont typeface="Times New Roman"/>
              <a:buChar char="‒"/>
            </a:pP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Закон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Республики Татарстан от 22 июля 2013 г. № 68-ЗРТ «Об образовании» (с изменениями на 6 апреля 2023 года);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64135" marR="135890" algn="just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tabLst>
                <a:tab pos="256540" algn="l"/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          - Закон Республики Татарстан от 8 июля 1992 г. N 1560-XII "О государственных языках Республики Татарстан и других языках в Республике Татарстан" (с изменениями на 6 апреля 2023 года);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64135" marR="135890" algn="just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tabLst>
                <a:tab pos="256540" algn="l"/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          - Устав МБДОУ «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Шеморданский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детский сад №1 «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Экият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»;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64135" marR="135890" algn="just">
              <a:lnSpc>
                <a:spcPct val="115000"/>
              </a:lnSpc>
              <a:spcBef>
                <a:spcPts val="460"/>
              </a:spcBef>
              <a:spcAft>
                <a:spcPts val="0"/>
              </a:spcAft>
              <a:tabLst>
                <a:tab pos="256540" algn="l"/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          -  Программа</a:t>
            </a:r>
            <a:r>
              <a:rPr lang="ru-RU" sz="1600" spc="-7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развития</a:t>
            </a:r>
            <a:r>
              <a:rPr lang="ru-RU" sz="1600" spc="-25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МБДОУ «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Шеморданский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 детский сад №1 «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ea typeface="Times New Roman"/>
              </a:rPr>
              <a:t>Экият</a:t>
            </a: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»;</a:t>
            </a:r>
            <a:endParaRPr lang="ru-RU" sz="14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ct val="115000"/>
              </a:lnSpc>
              <a:spcBef>
                <a:spcPts val="460"/>
              </a:spcBef>
              <a:buFont typeface="Times New Roman"/>
              <a:buChar char="‒"/>
              <a:tabLst>
                <a:tab pos="256540" algn="l"/>
                <a:tab pos="630555" algn="l"/>
              </a:tabLst>
            </a:pPr>
            <a:r>
              <a:rPr lang="ru-RU" sz="1600" dirty="0">
                <a:solidFill>
                  <a:srgbClr val="0070C0"/>
                </a:solidFill>
                <a:latin typeface="Times New Roman"/>
                <a:ea typeface="Times New Roman"/>
              </a:rPr>
              <a:t>Муниципальная программа «Развитие образования Сабинского муниципального района Республики Татарстан на 2021-2025 годы».</a:t>
            </a:r>
            <a:endParaRPr lang="ru-RU" sz="1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8(84362) 3-25-39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Dsadshem1.Sab@tatar.ru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наш сайт: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https://edu.tatar.ru/saby/page1819448.htm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Образовательный портал Республики                 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12241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 разработана на основе следующих программ и методических пособий: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676456" cy="38884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2-7 лет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Говорим на родном языке),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З.М.;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Обучение русскоязычных детей татарскому языку в детском саду – УМК для детей 4-7 лет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(Говорим по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Ф.В.Хазратова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Р.С.Исаева,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Р.Г.Кидрячева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Авазларны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уйнатып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УМК для детей 6-7 лет,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Р.К.Шаехова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Региональная образовательная программа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3"/>
            <a:ext cx="8229600" cy="42484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1E17A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компонента.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15333"/>
            <a:ext cx="3888432" cy="29163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3769339"/>
            <a:ext cx="3744416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Объём: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16016" y="4365104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ель Программы: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8245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национально-культурных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традиций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охрана и укрепление физического и психического здоровья детей, в том числе их эмоционального благополучия;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</a:t>
            </a:r>
          </a:p>
          <a:p>
            <a:pPr>
              <a:buFontTx/>
              <a:buChar char="-"/>
            </a:pP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>
              <a:buFontTx/>
              <a:buChar char="-"/>
            </a:pP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496944" cy="5904656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</a:p>
          <a:p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обеспечение преемственности целей, задач и содержания дошкольного общего и начального общего образования;</a:t>
            </a:r>
          </a:p>
          <a:p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Программы включает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следующие структурные элементы:</a:t>
            </a:r>
            <a:r>
              <a:rPr lang="ru-RU" sz="2800" b="1" dirty="0" smtClean="0"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04864"/>
            <a:ext cx="8229600" cy="2664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I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.Целевой раздел</a:t>
            </a:r>
            <a:endParaRPr lang="tt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II.Содержательный раздел</a:t>
            </a:r>
          </a:p>
          <a:p>
            <a:pPr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III. Организационный раздел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1932</Words>
  <Application>Microsoft Office PowerPoint</Application>
  <PresentationFormat>Экран (4:3)</PresentationFormat>
  <Paragraphs>153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Муниципальное бюджетное дошкольное образовательное учреждение «Шеморданский детский сад    № 1 «Экият»  Сабинского муниципального района Республики Татарстан»</vt:lpstr>
      <vt:lpstr>Презентация PowerPoint</vt:lpstr>
      <vt:lpstr> Часть, формируемая участниками образовательных отношений программы разработана на основе следующих программ и методических пособий: </vt:lpstr>
      <vt:lpstr>Презентация PowerPoint</vt:lpstr>
      <vt:lpstr>Презентация PowerPoint</vt:lpstr>
      <vt:lpstr>Цель Программы: </vt:lpstr>
      <vt:lpstr> </vt:lpstr>
      <vt:lpstr> </vt:lpstr>
      <vt:lpstr>  В соответствии с ФГОС ДО  структура Программы включает  следующие структурные элементы: </vt:lpstr>
      <vt:lpstr>I.Целевой раздел </vt:lpstr>
      <vt:lpstr>II.Содержательный раздел </vt:lpstr>
      <vt:lpstr>Основные области Программы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Презентация PowerPoint</vt:lpstr>
      <vt:lpstr> III.Организационный  раздел </vt:lpstr>
      <vt:lpstr>Нормативно- правовая база Программы </vt:lpstr>
      <vt:lpstr>Нормативно- правовая база Программы </vt:lpstr>
      <vt:lpstr>Нормативно- правовая база Программы </vt:lpstr>
      <vt:lpstr>Спасибо за внимание!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Пользователь</cp:lastModifiedBy>
  <cp:revision>49</cp:revision>
  <dcterms:created xsi:type="dcterms:W3CDTF">2016-10-20T17:07:30Z</dcterms:created>
  <dcterms:modified xsi:type="dcterms:W3CDTF">2023-09-18T09:21:46Z</dcterms:modified>
</cp:coreProperties>
</file>